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5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3E8012-3C8F-4D10-BD80-D116C581E5BA}" v="19" dt="2021-09-21T07:37:11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gust Jensen Backhaus" userId="ca7477e5-f4cb-4846-b48a-9cc0c5f012a4" providerId="ADAL" clId="{8D3E8012-3C8F-4D10-BD80-D116C581E5BA}"/>
    <pc:docChg chg="undo custSel addSld delSld modSld">
      <pc:chgData name="August Jensen Backhaus" userId="ca7477e5-f4cb-4846-b48a-9cc0c5f012a4" providerId="ADAL" clId="{8D3E8012-3C8F-4D10-BD80-D116C581E5BA}" dt="2021-09-21T08:51:45.600" v="1160" actId="20577"/>
      <pc:docMkLst>
        <pc:docMk/>
      </pc:docMkLst>
      <pc:sldChg chg="modSp mod">
        <pc:chgData name="August Jensen Backhaus" userId="ca7477e5-f4cb-4846-b48a-9cc0c5f012a4" providerId="ADAL" clId="{8D3E8012-3C8F-4D10-BD80-D116C581E5BA}" dt="2021-09-21T07:02:02.071" v="273" actId="20577"/>
        <pc:sldMkLst>
          <pc:docMk/>
          <pc:sldMk cId="3126684664" sldId="256"/>
        </pc:sldMkLst>
        <pc:spChg chg="mod">
          <ac:chgData name="August Jensen Backhaus" userId="ca7477e5-f4cb-4846-b48a-9cc0c5f012a4" providerId="ADAL" clId="{8D3E8012-3C8F-4D10-BD80-D116C581E5BA}" dt="2021-09-21T07:02:02.071" v="273" actId="20577"/>
          <ac:spMkLst>
            <pc:docMk/>
            <pc:sldMk cId="3126684664" sldId="256"/>
            <ac:spMk id="3" creationId="{6B6DC464-0D45-4330-B009-502832B20989}"/>
          </ac:spMkLst>
        </pc:spChg>
      </pc:sldChg>
      <pc:sldChg chg="modSp mod">
        <pc:chgData name="August Jensen Backhaus" userId="ca7477e5-f4cb-4846-b48a-9cc0c5f012a4" providerId="ADAL" clId="{8D3E8012-3C8F-4D10-BD80-D116C581E5BA}" dt="2021-09-21T08:51:45.600" v="1160" actId="20577"/>
        <pc:sldMkLst>
          <pc:docMk/>
          <pc:sldMk cId="1553412742" sldId="257"/>
        </pc:sldMkLst>
        <pc:spChg chg="mod">
          <ac:chgData name="August Jensen Backhaus" userId="ca7477e5-f4cb-4846-b48a-9cc0c5f012a4" providerId="ADAL" clId="{8D3E8012-3C8F-4D10-BD80-D116C581E5BA}" dt="2021-09-21T08:51:45.600" v="1160" actId="20577"/>
          <ac:spMkLst>
            <pc:docMk/>
            <pc:sldMk cId="1553412742" sldId="257"/>
            <ac:spMk id="3" creationId="{FED04498-90C0-4300-94A7-606890B89851}"/>
          </ac:spMkLst>
        </pc:spChg>
      </pc:sldChg>
      <pc:sldChg chg="addSp modSp mod">
        <pc:chgData name="August Jensen Backhaus" userId="ca7477e5-f4cb-4846-b48a-9cc0c5f012a4" providerId="ADAL" clId="{8D3E8012-3C8F-4D10-BD80-D116C581E5BA}" dt="2021-09-21T07:05:53.703" v="511" actId="20577"/>
        <pc:sldMkLst>
          <pc:docMk/>
          <pc:sldMk cId="2223698330" sldId="258"/>
        </pc:sldMkLst>
        <pc:spChg chg="add mod">
          <ac:chgData name="August Jensen Backhaus" userId="ca7477e5-f4cb-4846-b48a-9cc0c5f012a4" providerId="ADAL" clId="{8D3E8012-3C8F-4D10-BD80-D116C581E5BA}" dt="2021-09-21T07:04:39.336" v="423" actId="20577"/>
          <ac:spMkLst>
            <pc:docMk/>
            <pc:sldMk cId="2223698330" sldId="258"/>
            <ac:spMk id="3" creationId="{27822041-E4CD-487F-B1CD-8F05FB7FEA9C}"/>
          </ac:spMkLst>
        </pc:spChg>
        <pc:spChg chg="add mod">
          <ac:chgData name="August Jensen Backhaus" userId="ca7477e5-f4cb-4846-b48a-9cc0c5f012a4" providerId="ADAL" clId="{8D3E8012-3C8F-4D10-BD80-D116C581E5BA}" dt="2021-09-21T07:05:53.703" v="511" actId="20577"/>
          <ac:spMkLst>
            <pc:docMk/>
            <pc:sldMk cId="2223698330" sldId="258"/>
            <ac:spMk id="4" creationId="{FE45C971-EA47-4B8D-AA09-6C3A055B716D}"/>
          </ac:spMkLst>
        </pc:spChg>
      </pc:sldChg>
      <pc:sldChg chg="addSp delSp modSp new mod setBg">
        <pc:chgData name="August Jensen Backhaus" userId="ca7477e5-f4cb-4846-b48a-9cc0c5f012a4" providerId="ADAL" clId="{8D3E8012-3C8F-4D10-BD80-D116C581E5BA}" dt="2021-09-20T08:32:29.675" v="51" actId="1076"/>
        <pc:sldMkLst>
          <pc:docMk/>
          <pc:sldMk cId="2026183722" sldId="272"/>
        </pc:sldMkLst>
        <pc:spChg chg="mod ord">
          <ac:chgData name="August Jensen Backhaus" userId="ca7477e5-f4cb-4846-b48a-9cc0c5f012a4" providerId="ADAL" clId="{8D3E8012-3C8F-4D10-BD80-D116C581E5BA}" dt="2021-09-20T08:32:19.164" v="49" actId="26606"/>
          <ac:spMkLst>
            <pc:docMk/>
            <pc:sldMk cId="2026183722" sldId="272"/>
            <ac:spMk id="2" creationId="{68904377-C00D-46B4-AF4A-80F6968B5707}"/>
          </ac:spMkLst>
        </pc:spChg>
        <pc:spChg chg="del">
          <ac:chgData name="August Jensen Backhaus" userId="ca7477e5-f4cb-4846-b48a-9cc0c5f012a4" providerId="ADAL" clId="{8D3E8012-3C8F-4D10-BD80-D116C581E5BA}" dt="2021-09-20T08:31:36.652" v="33" actId="478"/>
          <ac:spMkLst>
            <pc:docMk/>
            <pc:sldMk cId="2026183722" sldId="272"/>
            <ac:spMk id="3" creationId="{EDF55B41-24DB-4188-8240-06635FA7056D}"/>
          </ac:spMkLst>
        </pc:spChg>
        <pc:spChg chg="add del">
          <ac:chgData name="August Jensen Backhaus" userId="ca7477e5-f4cb-4846-b48a-9cc0c5f012a4" providerId="ADAL" clId="{8D3E8012-3C8F-4D10-BD80-D116C581E5BA}" dt="2021-09-20T08:32:17.187" v="46" actId="26606"/>
          <ac:spMkLst>
            <pc:docMk/>
            <pc:sldMk cId="2026183722" sldId="272"/>
            <ac:spMk id="12" creationId="{53F29798-D584-4792-9B62-3F5F5C36D619}"/>
          </ac:spMkLst>
        </pc:spChg>
        <pc:spChg chg="add del">
          <ac:chgData name="August Jensen Backhaus" userId="ca7477e5-f4cb-4846-b48a-9cc0c5f012a4" providerId="ADAL" clId="{8D3E8012-3C8F-4D10-BD80-D116C581E5BA}" dt="2021-09-20T08:32:19.149" v="48" actId="26606"/>
          <ac:spMkLst>
            <pc:docMk/>
            <pc:sldMk cId="2026183722" sldId="272"/>
            <ac:spMk id="14" creationId="{99ED5833-B85B-4103-8A3B-CAB0308E6C15}"/>
          </ac:spMkLst>
        </pc:spChg>
        <pc:spChg chg="add">
          <ac:chgData name="August Jensen Backhaus" userId="ca7477e5-f4cb-4846-b48a-9cc0c5f012a4" providerId="ADAL" clId="{8D3E8012-3C8F-4D10-BD80-D116C581E5BA}" dt="2021-09-20T08:32:19.164" v="49" actId="26606"/>
          <ac:spMkLst>
            <pc:docMk/>
            <pc:sldMk cId="2026183722" sldId="272"/>
            <ac:spMk id="16" creationId="{53F29798-D584-4792-9B62-3F5F5C36D619}"/>
          </ac:spMkLst>
        </pc:spChg>
        <pc:picChg chg="add mod">
          <ac:chgData name="August Jensen Backhaus" userId="ca7477e5-f4cb-4846-b48a-9cc0c5f012a4" providerId="ADAL" clId="{8D3E8012-3C8F-4D10-BD80-D116C581E5BA}" dt="2021-09-20T08:32:29.675" v="51" actId="1076"/>
          <ac:picMkLst>
            <pc:docMk/>
            <pc:sldMk cId="2026183722" sldId="272"/>
            <ac:picMk id="5" creationId="{13201DDB-EA73-48F2-A489-7AFFE67A7B54}"/>
          </ac:picMkLst>
        </pc:picChg>
        <pc:picChg chg="add mod">
          <ac:chgData name="August Jensen Backhaus" userId="ca7477e5-f4cb-4846-b48a-9cc0c5f012a4" providerId="ADAL" clId="{8D3E8012-3C8F-4D10-BD80-D116C581E5BA}" dt="2021-09-20T08:32:27.395" v="50" actId="1076"/>
          <ac:picMkLst>
            <pc:docMk/>
            <pc:sldMk cId="2026183722" sldId="272"/>
            <ac:picMk id="7" creationId="{13739C9B-12FD-477B-8BAC-3451DA154568}"/>
          </ac:picMkLst>
        </pc:picChg>
      </pc:sldChg>
      <pc:sldChg chg="addSp modSp add mod setBg">
        <pc:chgData name="August Jensen Backhaus" userId="ca7477e5-f4cb-4846-b48a-9cc0c5f012a4" providerId="ADAL" clId="{8D3E8012-3C8F-4D10-BD80-D116C581E5BA}" dt="2021-09-20T09:00:07.422" v="167" actId="1076"/>
        <pc:sldMkLst>
          <pc:docMk/>
          <pc:sldMk cId="3524548138" sldId="273"/>
        </pc:sldMkLst>
        <pc:spChg chg="mod ord">
          <ac:chgData name="August Jensen Backhaus" userId="ca7477e5-f4cb-4846-b48a-9cc0c5f012a4" providerId="ADAL" clId="{8D3E8012-3C8F-4D10-BD80-D116C581E5BA}" dt="2021-09-20T08:32:52.377" v="56" actId="26606"/>
          <ac:spMkLst>
            <pc:docMk/>
            <pc:sldMk cId="3524548138" sldId="273"/>
            <ac:spMk id="2" creationId="{68904377-C00D-46B4-AF4A-80F6968B5707}"/>
          </ac:spMkLst>
        </pc:spChg>
        <pc:spChg chg="add">
          <ac:chgData name="August Jensen Backhaus" userId="ca7477e5-f4cb-4846-b48a-9cc0c5f012a4" providerId="ADAL" clId="{8D3E8012-3C8F-4D10-BD80-D116C581E5BA}" dt="2021-09-20T08:32:52.377" v="56" actId="26606"/>
          <ac:spMkLst>
            <pc:docMk/>
            <pc:sldMk cId="3524548138" sldId="273"/>
            <ac:spMk id="11" creationId="{53F29798-D584-4792-9B62-3F5F5C36D619}"/>
          </ac:spMkLst>
        </pc:spChg>
        <pc:picChg chg="add mod">
          <ac:chgData name="August Jensen Backhaus" userId="ca7477e5-f4cb-4846-b48a-9cc0c5f012a4" providerId="ADAL" clId="{8D3E8012-3C8F-4D10-BD80-D116C581E5BA}" dt="2021-09-20T09:00:07.422" v="167" actId="1076"/>
          <ac:picMkLst>
            <pc:docMk/>
            <pc:sldMk cId="3524548138" sldId="273"/>
            <ac:picMk id="4" creationId="{AB24ED85-4ABF-4928-B851-A527FB0A0BD6}"/>
          </ac:picMkLst>
        </pc:picChg>
        <pc:picChg chg="add mod">
          <ac:chgData name="August Jensen Backhaus" userId="ca7477e5-f4cb-4846-b48a-9cc0c5f012a4" providerId="ADAL" clId="{8D3E8012-3C8F-4D10-BD80-D116C581E5BA}" dt="2021-09-20T08:59:59.570" v="166" actId="1076"/>
          <ac:picMkLst>
            <pc:docMk/>
            <pc:sldMk cId="3524548138" sldId="273"/>
            <ac:picMk id="6" creationId="{1B3A8A1C-FE7D-46E0-8F91-E49E8F4526A8}"/>
          </ac:picMkLst>
        </pc:picChg>
      </pc:sldChg>
      <pc:sldChg chg="addSp modSp add mod setBg">
        <pc:chgData name="August Jensen Backhaus" userId="ca7477e5-f4cb-4846-b48a-9cc0c5f012a4" providerId="ADAL" clId="{8D3E8012-3C8F-4D10-BD80-D116C581E5BA}" dt="2021-09-20T09:00:34.450" v="172" actId="1076"/>
        <pc:sldMkLst>
          <pc:docMk/>
          <pc:sldMk cId="1906142586" sldId="274"/>
        </pc:sldMkLst>
        <pc:spChg chg="mod ord">
          <ac:chgData name="August Jensen Backhaus" userId="ca7477e5-f4cb-4846-b48a-9cc0c5f012a4" providerId="ADAL" clId="{8D3E8012-3C8F-4D10-BD80-D116C581E5BA}" dt="2021-09-20T08:33:18.671" v="63" actId="26606"/>
          <ac:spMkLst>
            <pc:docMk/>
            <pc:sldMk cId="1906142586" sldId="274"/>
            <ac:spMk id="2" creationId="{68904377-C00D-46B4-AF4A-80F6968B5707}"/>
          </ac:spMkLst>
        </pc:spChg>
        <pc:spChg chg="add">
          <ac:chgData name="August Jensen Backhaus" userId="ca7477e5-f4cb-4846-b48a-9cc0c5f012a4" providerId="ADAL" clId="{8D3E8012-3C8F-4D10-BD80-D116C581E5BA}" dt="2021-09-20T08:33:18.671" v="63" actId="26606"/>
          <ac:spMkLst>
            <pc:docMk/>
            <pc:sldMk cId="1906142586" sldId="274"/>
            <ac:spMk id="11" creationId="{53F29798-D584-4792-9B62-3F5F5C36D619}"/>
          </ac:spMkLst>
        </pc:spChg>
        <pc:picChg chg="add mod ord">
          <ac:chgData name="August Jensen Backhaus" userId="ca7477e5-f4cb-4846-b48a-9cc0c5f012a4" providerId="ADAL" clId="{8D3E8012-3C8F-4D10-BD80-D116C581E5BA}" dt="2021-09-20T09:00:29.170" v="171" actId="1076"/>
          <ac:picMkLst>
            <pc:docMk/>
            <pc:sldMk cId="1906142586" sldId="274"/>
            <ac:picMk id="4" creationId="{B1531282-06E7-4E3C-A9EE-CBAADA9FEB82}"/>
          </ac:picMkLst>
        </pc:picChg>
        <pc:picChg chg="add mod">
          <ac:chgData name="August Jensen Backhaus" userId="ca7477e5-f4cb-4846-b48a-9cc0c5f012a4" providerId="ADAL" clId="{8D3E8012-3C8F-4D10-BD80-D116C581E5BA}" dt="2021-09-20T09:00:34.450" v="172" actId="1076"/>
          <ac:picMkLst>
            <pc:docMk/>
            <pc:sldMk cId="1906142586" sldId="274"/>
            <ac:picMk id="6" creationId="{6EEAC0EC-ED6A-431A-9B2E-0246BDD9BA7F}"/>
          </ac:picMkLst>
        </pc:picChg>
      </pc:sldChg>
      <pc:sldChg chg="modSp new mod">
        <pc:chgData name="August Jensen Backhaus" userId="ca7477e5-f4cb-4846-b48a-9cc0c5f012a4" providerId="ADAL" clId="{8D3E8012-3C8F-4D10-BD80-D116C581E5BA}" dt="2021-09-20T08:57:50.750" v="161" actId="20577"/>
        <pc:sldMkLst>
          <pc:docMk/>
          <pc:sldMk cId="4218488701" sldId="275"/>
        </pc:sldMkLst>
        <pc:spChg chg="mod">
          <ac:chgData name="August Jensen Backhaus" userId="ca7477e5-f4cb-4846-b48a-9cc0c5f012a4" providerId="ADAL" clId="{8D3E8012-3C8F-4D10-BD80-D116C581E5BA}" dt="2021-09-20T08:57:29.410" v="125" actId="20577"/>
          <ac:spMkLst>
            <pc:docMk/>
            <pc:sldMk cId="4218488701" sldId="275"/>
            <ac:spMk id="2" creationId="{81ADE050-5E70-4C46-A4A8-F33A24BB1BF8}"/>
          </ac:spMkLst>
        </pc:spChg>
        <pc:spChg chg="mod">
          <ac:chgData name="August Jensen Backhaus" userId="ca7477e5-f4cb-4846-b48a-9cc0c5f012a4" providerId="ADAL" clId="{8D3E8012-3C8F-4D10-BD80-D116C581E5BA}" dt="2021-09-20T08:57:50.750" v="161" actId="20577"/>
          <ac:spMkLst>
            <pc:docMk/>
            <pc:sldMk cId="4218488701" sldId="275"/>
            <ac:spMk id="3" creationId="{23E1F68B-750B-48F0-AF67-41C2E1094912}"/>
          </ac:spMkLst>
        </pc:spChg>
      </pc:sldChg>
      <pc:sldChg chg="addSp modSp new mod">
        <pc:chgData name="August Jensen Backhaus" userId="ca7477e5-f4cb-4846-b48a-9cc0c5f012a4" providerId="ADAL" clId="{8D3E8012-3C8F-4D10-BD80-D116C581E5BA}" dt="2021-09-21T07:21:27.114" v="1054" actId="1076"/>
        <pc:sldMkLst>
          <pc:docMk/>
          <pc:sldMk cId="12447208" sldId="276"/>
        </pc:sldMkLst>
        <pc:spChg chg="mod">
          <ac:chgData name="August Jensen Backhaus" userId="ca7477e5-f4cb-4846-b48a-9cc0c5f012a4" providerId="ADAL" clId="{8D3E8012-3C8F-4D10-BD80-D116C581E5BA}" dt="2021-09-21T07:06:46.643" v="542" actId="20577"/>
          <ac:spMkLst>
            <pc:docMk/>
            <pc:sldMk cId="12447208" sldId="276"/>
            <ac:spMk id="2" creationId="{5C624196-8E01-46F4-BEB1-E9033A120137}"/>
          </ac:spMkLst>
        </pc:spChg>
        <pc:spChg chg="mod">
          <ac:chgData name="August Jensen Backhaus" userId="ca7477e5-f4cb-4846-b48a-9cc0c5f012a4" providerId="ADAL" clId="{8D3E8012-3C8F-4D10-BD80-D116C581E5BA}" dt="2021-09-21T07:21:21.705" v="1053" actId="14100"/>
          <ac:spMkLst>
            <pc:docMk/>
            <pc:sldMk cId="12447208" sldId="276"/>
            <ac:spMk id="3" creationId="{41790CF2-1D20-43A8-B8B8-E10A26E57CFF}"/>
          </ac:spMkLst>
        </pc:spChg>
        <pc:graphicFrameChg chg="add mod modGraphic">
          <ac:chgData name="August Jensen Backhaus" userId="ca7477e5-f4cb-4846-b48a-9cc0c5f012a4" providerId="ADAL" clId="{8D3E8012-3C8F-4D10-BD80-D116C581E5BA}" dt="2021-09-21T07:21:27.114" v="1054" actId="1076"/>
          <ac:graphicFrameMkLst>
            <pc:docMk/>
            <pc:sldMk cId="12447208" sldId="276"/>
            <ac:graphicFrameMk id="4" creationId="{290B430E-81F7-438C-9A2D-C9858F5B0713}"/>
          </ac:graphicFrameMkLst>
        </pc:graphicFrameChg>
      </pc:sldChg>
      <pc:sldChg chg="new del">
        <pc:chgData name="August Jensen Backhaus" userId="ca7477e5-f4cb-4846-b48a-9cc0c5f012a4" providerId="ADAL" clId="{8D3E8012-3C8F-4D10-BD80-D116C581E5BA}" dt="2021-09-21T07:03:55.028" v="321" actId="2696"/>
        <pc:sldMkLst>
          <pc:docMk/>
          <pc:sldMk cId="2557342645" sldId="276"/>
        </pc:sldMkLst>
      </pc:sldChg>
      <pc:sldChg chg="addSp modSp new mod">
        <pc:chgData name="August Jensen Backhaus" userId="ca7477e5-f4cb-4846-b48a-9cc0c5f012a4" providerId="ADAL" clId="{8D3E8012-3C8F-4D10-BD80-D116C581E5BA}" dt="2021-09-21T07:38:57.653" v="1159" actId="20577"/>
        <pc:sldMkLst>
          <pc:docMk/>
          <pc:sldMk cId="1460475717" sldId="277"/>
        </pc:sldMkLst>
        <pc:spChg chg="mod">
          <ac:chgData name="August Jensen Backhaus" userId="ca7477e5-f4cb-4846-b48a-9cc0c5f012a4" providerId="ADAL" clId="{8D3E8012-3C8F-4D10-BD80-D116C581E5BA}" dt="2021-09-21T07:38:57.653" v="1159" actId="20577"/>
          <ac:spMkLst>
            <pc:docMk/>
            <pc:sldMk cId="1460475717" sldId="277"/>
            <ac:spMk id="2" creationId="{C879C8C1-AB81-4DC8-A475-B1D2813479EF}"/>
          </ac:spMkLst>
        </pc:spChg>
        <pc:spChg chg="mod">
          <ac:chgData name="August Jensen Backhaus" userId="ca7477e5-f4cb-4846-b48a-9cc0c5f012a4" providerId="ADAL" clId="{8D3E8012-3C8F-4D10-BD80-D116C581E5BA}" dt="2021-09-21T07:38:45.900" v="1135" actId="20577"/>
          <ac:spMkLst>
            <pc:docMk/>
            <pc:sldMk cId="1460475717" sldId="277"/>
            <ac:spMk id="3" creationId="{47239A41-F73D-45BD-8031-4F702F1ECF2D}"/>
          </ac:spMkLst>
        </pc:spChg>
        <pc:picChg chg="add mod">
          <ac:chgData name="August Jensen Backhaus" userId="ca7477e5-f4cb-4846-b48a-9cc0c5f012a4" providerId="ADAL" clId="{8D3E8012-3C8F-4D10-BD80-D116C581E5BA}" dt="2021-09-21T07:37:11.182" v="1092" actId="1076"/>
          <ac:picMkLst>
            <pc:docMk/>
            <pc:sldMk cId="1460475717" sldId="277"/>
            <ac:picMk id="1026" creationId="{0713F94C-DDB2-4E22-BA5F-EAC67D7AF5F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E5263-1E84-48FD-ABB9-C6A827DEF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75F6BA3-F327-41AF-A3EA-192390F31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GB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F983A96-C8F6-45EC-A702-8778B424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56BAB88-79BB-4441-8A18-16F084631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7F510D-ED53-497E-8FC0-80BA91E9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7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9210C-33C1-4DB8-AE7B-BDD8B712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57F8E1D-7DD6-416A-91AA-601EE1E22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9484274-599E-4B14-A34E-0FB265DD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A0C143E-0964-45B2-A46D-A2B4738A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E214B4B-839C-4B80-A18A-7A236CCE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95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580195C-C464-4E0F-A6D3-C7F31AF53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3EF6E2E-68FE-4DEB-8FEC-0624725F5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4BF502-611F-420F-ADBF-DA553372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32B08DB-6975-4A6E-9104-2BF8BF8B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7603C4D-1852-4275-9366-2B1BD33C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2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C100F-A4DF-4B43-817A-74BAA164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A272E7-522F-4FBA-8B04-FD9CFC620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FB96A5D-B2E7-484E-A471-F0A66008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15B84D5-41DD-4EDD-8619-22C80EAB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5556D5C-15AF-4CC6-B873-8978BB91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59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8F66E-D21F-412C-927D-1745789E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BC49C2B-6896-4933-8F80-45FB969EF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4923F6E-7D18-4030-A95A-63529BD2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105CDB0-52B1-4BE9-9064-03D650E6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40F5000-756B-4043-9FE4-E93FD3EE9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3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EF111-02B3-4A45-9436-D28005B4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3FFEF7-0AFC-4F96-BC38-63DCFB994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ACBE3D6-C706-4408-87C1-3CD9685A2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DCAB9B1-727C-4D38-AC1B-92710FF27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230FB70-F713-4642-A0CC-13E366D7A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A234C34-B282-4943-842B-D36E6EFD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27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651B6-244E-4B77-9CD7-8E3A73FF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8D2E746-717C-475D-BFC7-5597DE1E8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C14C032-BCE9-4695-A09E-8136A40D7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9C8DD5A-846F-49F4-BAF8-0DBBB84A3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1FD5E90-1B2B-4F12-9613-163FDF781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4B28DEFE-4C8F-45D0-A344-C3249635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4E6DCBB-C3EC-4C60-B9AC-0E068E31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623A153C-ABEA-42ED-9D66-9B9EB4C8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78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75689-6839-4030-9F55-93CF0C9E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A8CC539-2B25-4B1D-8D42-3B59E75E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0DE4A517-5543-4A4F-9187-9CACE03C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FC98619-270B-41DF-926F-BA951D01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18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25B5E06-6985-4399-922D-9D72AF11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84206B7-C8E5-4250-8C54-CCE345E1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CD790C9-8A93-4258-A565-AE91EDB0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72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EEE53-66B3-4F86-84B1-C7ECF9EB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902ACF-A42E-4E30-B9CB-4969192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AD8ACAF-4C3A-44D1-88A9-25E1F9EF7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080E6AE-5BF2-4DD9-A739-8EDEF5BB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9662ABD-B474-4679-83EF-ADD04256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8CA65B7-877E-4191-BE19-BEBB8BE1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91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41C57-7D31-4045-884F-F4DF2E32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7217577-7BE2-4203-9903-598C4BCE7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3B0B213-345B-4B30-B083-AD15C82AD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A06916-17CB-4A58-9ADC-DE117424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EE318DF-1ACA-42A0-B25C-DDAF8180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7923C12-2B46-40B5-94B1-6A4B3B29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45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98DB855-86DA-407C-BD02-0401A974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GB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C9D9BCD-0010-449E-9C27-B2B7DA00B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B7C2482-FF73-4C9C-84D6-89B792247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1FF0D-08A8-4D96-8793-64D47970AC88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ED5F62C-C48E-4D5C-BD0D-3007E0672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5B0192C-C1EE-48FC-93BB-BA47D3337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911C-E193-4C60-9B83-9AF9CB392B0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78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B87CF-417B-4072-9D4A-AA34FEF4C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Real Electricity Nodal Prices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B6DC464-0D45-4330-B009-502832B20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Coherence with 60% allowable CO2 and 50% allowable CO2</a:t>
            </a:r>
          </a:p>
        </p:txBody>
      </p:sp>
    </p:spTree>
    <p:extLst>
      <p:ext uri="{BB962C8B-B14F-4D97-AF65-F5344CB8AC3E}">
        <p14:creationId xmlns:p14="http://schemas.microsoft.com/office/powerpoint/2010/main" val="3126684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F5279-8A8B-4CA9-99C9-E10C44E8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3 – FFT and seasonal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068D6F4-E9FB-45D9-9559-709B488C0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1435"/>
            <a:ext cx="3960000" cy="152656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7B2DD312-DC53-4B90-A12A-B3E7169CC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56410"/>
            <a:ext cx="3600000" cy="2909303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951FDD1A-DA64-45D6-9C69-2DB65F5A5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108070"/>
            <a:ext cx="3600000" cy="2805981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BB972B31-FAAD-4387-A884-A1B0A4957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5331435"/>
            <a:ext cx="3960000" cy="152656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AD385685-9769-4404-8231-47925FB9A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00" y="2108070"/>
            <a:ext cx="3600000" cy="2805981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92FA9238-7FB8-4743-AA2D-6ECCEBDE5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00" y="5331434"/>
            <a:ext cx="3960000" cy="15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C2526-3884-4673-8F8D-40C326E1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4 – Map plot PC</a:t>
            </a:r>
          </a:p>
        </p:txBody>
      </p:sp>
      <p:pic>
        <p:nvPicPr>
          <p:cNvPr id="4" name="Billede 3" descr="Et billede, der indeholder kort&#10;&#10;Automatisk genereret beskrivelse">
            <a:extLst>
              <a:ext uri="{FF2B5EF4-FFF2-40B4-BE49-F238E27FC236}">
                <a16:creationId xmlns:a16="http://schemas.microsoft.com/office/drawing/2014/main" id="{3FF0724C-9B4F-43A4-89D4-9879928C1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000"/>
            <a:ext cx="3434730" cy="3600000"/>
          </a:xfrm>
          <a:prstGeom prst="rect">
            <a:avLst/>
          </a:prstGeom>
        </p:spPr>
      </p:pic>
      <p:pic>
        <p:nvPicPr>
          <p:cNvPr id="6" name="Billede 5" descr="Et billede, der indeholder kort&#10;&#10;Automatisk genereret beskrivelse">
            <a:extLst>
              <a:ext uri="{FF2B5EF4-FFF2-40B4-BE49-F238E27FC236}">
                <a16:creationId xmlns:a16="http://schemas.microsoft.com/office/drawing/2014/main" id="{4BB698BC-5354-493A-B6DC-B61A1F9F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35" y="1629000"/>
            <a:ext cx="3434730" cy="3600000"/>
          </a:xfrm>
          <a:prstGeom prst="rect">
            <a:avLst/>
          </a:prstGeom>
        </p:spPr>
      </p:pic>
      <p:pic>
        <p:nvPicPr>
          <p:cNvPr id="8" name="Billede 7" descr="Et billede, der indeholder kort&#10;&#10;Automatisk genereret beskrivelse">
            <a:extLst>
              <a:ext uri="{FF2B5EF4-FFF2-40B4-BE49-F238E27FC236}">
                <a16:creationId xmlns:a16="http://schemas.microsoft.com/office/drawing/2014/main" id="{BCCC8887-830B-4EF1-9DEF-A734DD7B8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70" y="1629000"/>
            <a:ext cx="343473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3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F5279-8A8B-4CA9-99C9-E10C44E8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4 – FFT and seasonal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385862B-D1DB-45DB-ABB3-DDFADC655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56410"/>
            <a:ext cx="3600000" cy="2909303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6DABB0F-4571-4E78-BACC-78EB56FA1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1435"/>
            <a:ext cx="3960000" cy="152656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712668C-888E-454F-97CC-98627B1D2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108070"/>
            <a:ext cx="3600000" cy="2805981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3690F4C-8039-4E03-A2E1-BDB78E61A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5331435"/>
            <a:ext cx="3960000" cy="152656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D990A765-C30A-4287-AF14-54A8B8714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00" y="2108070"/>
            <a:ext cx="3600000" cy="2805981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0C952E68-0E65-4C8D-90ED-5BFAA9FC3F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00" y="5336021"/>
            <a:ext cx="3960000" cy="15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9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C2526-3884-4673-8F8D-40C326E1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5 – Map plot PC</a:t>
            </a:r>
          </a:p>
        </p:txBody>
      </p:sp>
      <p:pic>
        <p:nvPicPr>
          <p:cNvPr id="4" name="Billede 3" descr="Et billede, der indeholder kort&#10;&#10;Automatisk genereret beskrivelse">
            <a:extLst>
              <a:ext uri="{FF2B5EF4-FFF2-40B4-BE49-F238E27FC236}">
                <a16:creationId xmlns:a16="http://schemas.microsoft.com/office/drawing/2014/main" id="{287E7E7A-4545-4837-9AD4-8CF64E633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000"/>
            <a:ext cx="3434730" cy="3600000"/>
          </a:xfrm>
          <a:prstGeom prst="rect">
            <a:avLst/>
          </a:prstGeom>
        </p:spPr>
      </p:pic>
      <p:pic>
        <p:nvPicPr>
          <p:cNvPr id="6" name="Billede 5" descr="Et billede, der indeholder kort&#10;&#10;Automatisk genereret beskrivelse">
            <a:extLst>
              <a:ext uri="{FF2B5EF4-FFF2-40B4-BE49-F238E27FC236}">
                <a16:creationId xmlns:a16="http://schemas.microsoft.com/office/drawing/2014/main" id="{B6F619A9-C40C-4F88-AE7E-0EC605E4C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35" y="1629000"/>
            <a:ext cx="3434730" cy="3600000"/>
          </a:xfrm>
          <a:prstGeom prst="rect">
            <a:avLst/>
          </a:prstGeom>
        </p:spPr>
      </p:pic>
      <p:pic>
        <p:nvPicPr>
          <p:cNvPr id="8" name="Billede 7" descr="Et billede, der indeholder kort&#10;&#10;Automatisk genereret beskrivelse">
            <a:extLst>
              <a:ext uri="{FF2B5EF4-FFF2-40B4-BE49-F238E27FC236}">
                <a16:creationId xmlns:a16="http://schemas.microsoft.com/office/drawing/2014/main" id="{A8E647F3-22E4-4835-99DB-AFE116BF5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70" y="1629000"/>
            <a:ext cx="343473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2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F5279-8A8B-4CA9-99C9-E10C44E8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5 – FFT and seasonal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CF958FE-C5BF-4181-904B-30A2390FF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56410"/>
            <a:ext cx="3600000" cy="2909303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A44EE28B-D4F4-4D54-9DDF-28AF4F04E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1435"/>
            <a:ext cx="3960000" cy="152656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57AA68BF-9133-4194-BBF7-CE32ECE05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108070"/>
            <a:ext cx="3600000" cy="2805981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960DAEBD-2763-4715-B366-58D0413B8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5331435"/>
            <a:ext cx="3960000" cy="152656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36A1A970-AC06-43EA-B19E-386AC2D0C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37" y="2108070"/>
            <a:ext cx="3600000" cy="2805981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650A0886-5700-4445-9BE7-1B6C04B115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37" y="5331925"/>
            <a:ext cx="3960000" cy="15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C2526-3884-4673-8F8D-40C326E1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6 – Map plot PC</a:t>
            </a:r>
          </a:p>
        </p:txBody>
      </p:sp>
      <p:pic>
        <p:nvPicPr>
          <p:cNvPr id="4" name="Billede 3" descr="Et billede, der indeholder kort&#10;&#10;Automatisk genereret beskrivelse">
            <a:extLst>
              <a:ext uri="{FF2B5EF4-FFF2-40B4-BE49-F238E27FC236}">
                <a16:creationId xmlns:a16="http://schemas.microsoft.com/office/drawing/2014/main" id="{088688F2-A271-4DF0-963E-4F6102CFC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000"/>
            <a:ext cx="3434730" cy="3600000"/>
          </a:xfrm>
          <a:prstGeom prst="rect">
            <a:avLst/>
          </a:prstGeom>
        </p:spPr>
      </p:pic>
      <p:pic>
        <p:nvPicPr>
          <p:cNvPr id="6" name="Billede 5" descr="Et billede, der indeholder kort&#10;&#10;Automatisk genereret beskrivelse">
            <a:extLst>
              <a:ext uri="{FF2B5EF4-FFF2-40B4-BE49-F238E27FC236}">
                <a16:creationId xmlns:a16="http://schemas.microsoft.com/office/drawing/2014/main" id="{381E2BE0-D462-4FD3-9B8A-0B447672E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35" y="1629000"/>
            <a:ext cx="3434730" cy="3600000"/>
          </a:xfrm>
          <a:prstGeom prst="rect">
            <a:avLst/>
          </a:prstGeom>
        </p:spPr>
      </p:pic>
      <p:pic>
        <p:nvPicPr>
          <p:cNvPr id="8" name="Billede 7" descr="Et billede, der indeholder kort&#10;&#10;Automatisk genereret beskrivelse">
            <a:extLst>
              <a:ext uri="{FF2B5EF4-FFF2-40B4-BE49-F238E27FC236}">
                <a16:creationId xmlns:a16="http://schemas.microsoft.com/office/drawing/2014/main" id="{F3F37FF5-5EEB-424F-82AB-DC8AD5134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70" y="1629000"/>
            <a:ext cx="343473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75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F5279-8A8B-4CA9-99C9-E10C44E8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6 – FFT and seasonal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5C6C68E-68FE-4EB2-ADA1-35AD80FEE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56410"/>
            <a:ext cx="3600000" cy="2909303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E3503F94-9FEB-4883-BAC9-287D8B7EA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1435"/>
            <a:ext cx="3960000" cy="152656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45133A9E-EC04-42EB-83CC-FC1061ACA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108070"/>
            <a:ext cx="3600000" cy="2805981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13695186-0FF9-4D43-B68B-F2A7C0E9F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5331435"/>
            <a:ext cx="3960000" cy="152656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A5BFC399-B8C4-4D2E-BA16-AC5B2FB6A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00" y="2108070"/>
            <a:ext cx="3600000" cy="2805981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C9418C39-5380-4D02-A411-EC18EF7704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00" y="5331434"/>
            <a:ext cx="3960000" cy="15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1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C2526-3884-4673-8F8D-40C326E1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7 – Map plot PC</a:t>
            </a:r>
          </a:p>
        </p:txBody>
      </p:sp>
      <p:pic>
        <p:nvPicPr>
          <p:cNvPr id="4" name="Billede 3" descr="Et billede, der indeholder kort&#10;&#10;Automatisk genereret beskrivelse">
            <a:extLst>
              <a:ext uri="{FF2B5EF4-FFF2-40B4-BE49-F238E27FC236}">
                <a16:creationId xmlns:a16="http://schemas.microsoft.com/office/drawing/2014/main" id="{C41222FD-004C-42FE-A69C-41DA42F7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000"/>
            <a:ext cx="3434730" cy="3600000"/>
          </a:xfrm>
          <a:prstGeom prst="rect">
            <a:avLst/>
          </a:prstGeom>
        </p:spPr>
      </p:pic>
      <p:pic>
        <p:nvPicPr>
          <p:cNvPr id="6" name="Billede 5" descr="Et billede, der indeholder kort&#10;&#10;Automatisk genereret beskrivelse">
            <a:extLst>
              <a:ext uri="{FF2B5EF4-FFF2-40B4-BE49-F238E27FC236}">
                <a16:creationId xmlns:a16="http://schemas.microsoft.com/office/drawing/2014/main" id="{F598334F-15CC-463C-BCE3-581E1BE93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35" y="1629000"/>
            <a:ext cx="3434730" cy="3600000"/>
          </a:xfrm>
          <a:prstGeom prst="rect">
            <a:avLst/>
          </a:prstGeom>
        </p:spPr>
      </p:pic>
      <p:pic>
        <p:nvPicPr>
          <p:cNvPr id="8" name="Billede 7" descr="Et billede, der indeholder kort&#10;&#10;Automatisk genereret beskrivelse">
            <a:extLst>
              <a:ext uri="{FF2B5EF4-FFF2-40B4-BE49-F238E27FC236}">
                <a16:creationId xmlns:a16="http://schemas.microsoft.com/office/drawing/2014/main" id="{DA9FF4BC-7F62-458F-B1FA-729887896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70" y="1629000"/>
            <a:ext cx="343473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9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F5279-8A8B-4CA9-99C9-E10C44E8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7 – FFT and seasonal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72226E7-5E8A-487F-B6FA-D4273B5D1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58456"/>
            <a:ext cx="3600000" cy="2909303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9F3BC23A-17B8-4B1A-8463-CC3875FF3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5528"/>
            <a:ext cx="3960000" cy="152656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E50C059D-7AD9-4E54-BCCE-8E023458C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110116"/>
            <a:ext cx="3600000" cy="2805981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EC1F34F3-E3CC-453F-8C1D-57204BF55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5331435"/>
            <a:ext cx="3960000" cy="1526565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A2DFC612-7691-4A37-90E0-55DA0A30D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00" y="2110116"/>
            <a:ext cx="3600000" cy="2805981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A2FDCADA-FAC7-4808-8849-63D97A737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00" y="5331435"/>
            <a:ext cx="3960000" cy="15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8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DE050-5E70-4C46-A4A8-F33A24BB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Coherence between real ENP and Simulated networks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E1F68B-750B-48F0-AF67-41C2E1094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Real ENP vs. elec_only_0.125_0.6</a:t>
            </a:r>
          </a:p>
          <a:p>
            <a:r>
              <a:rPr lang="en-GB" dirty="0"/>
              <a:t>Real ENP vs. elec_only_0.125_0.5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4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EBE43-4683-4C3F-8DAA-7EA79D3C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notes on the networks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ED04498-90C0-4300-94A7-606890B8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ENP needs 7 PC to describe &gt;95% variance</a:t>
            </a:r>
          </a:p>
          <a:p>
            <a:r>
              <a:rPr lang="en-GB" dirty="0"/>
              <a:t>60% allowable CO2 network needs 9 PC to describe &gt;95% variance</a:t>
            </a:r>
          </a:p>
          <a:p>
            <a:r>
              <a:rPr lang="en-GB" dirty="0"/>
              <a:t>50% allowable CO2 network needs 9 PC to describe &gt;95% variance</a:t>
            </a:r>
          </a:p>
          <a:p>
            <a:endParaRPr lang="en-GB" dirty="0"/>
          </a:p>
          <a:p>
            <a:r>
              <a:rPr lang="en-GB" dirty="0"/>
              <a:t>60% and 50% allowable CO2 networks are almost identical in terms of PC for nodal prices</a:t>
            </a:r>
          </a:p>
          <a:p>
            <a:endParaRPr lang="en-GB" dirty="0"/>
          </a:p>
          <a:p>
            <a:r>
              <a:rPr lang="en-GB" dirty="0"/>
              <a:t>Real data: Bosnia-Herzegovina (BA) left out</a:t>
            </a:r>
          </a:p>
        </p:txBody>
      </p:sp>
    </p:spTree>
    <p:extLst>
      <p:ext uri="{BB962C8B-B14F-4D97-AF65-F5344CB8AC3E}">
        <p14:creationId xmlns:p14="http://schemas.microsoft.com/office/powerpoint/2010/main" val="155341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bord&#10;&#10;Automatisk genereret beskrivelse">
            <a:extLst>
              <a:ext uri="{FF2B5EF4-FFF2-40B4-BE49-F238E27FC236}">
                <a16:creationId xmlns:a16="http://schemas.microsoft.com/office/drawing/2014/main" id="{13201DDB-EA73-48F2-A489-7AFFE67A7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44674"/>
            <a:ext cx="4664075" cy="444976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13739C9B-12FD-477B-8BAC-3451DA154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25" y="1844675"/>
            <a:ext cx="4664075" cy="44497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904377-C00D-46B4-AF4A-80F6968B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Coherence method 1</a:t>
            </a:r>
          </a:p>
        </p:txBody>
      </p:sp>
    </p:spTree>
    <p:extLst>
      <p:ext uri="{BB962C8B-B14F-4D97-AF65-F5344CB8AC3E}">
        <p14:creationId xmlns:p14="http://schemas.microsoft.com/office/powerpoint/2010/main" val="202618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B24ED85-4ABF-4928-B851-A527FB0A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27" y="1843200"/>
            <a:ext cx="4664075" cy="4449763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1B3A8A1C-FE7D-46E0-8F91-E49E8F452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1843200"/>
            <a:ext cx="4664075" cy="44497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904377-C00D-46B4-AF4A-80F6968B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Coherence method 2</a:t>
            </a:r>
          </a:p>
        </p:txBody>
      </p:sp>
    </p:spTree>
    <p:extLst>
      <p:ext uri="{BB962C8B-B14F-4D97-AF65-F5344CB8AC3E}">
        <p14:creationId xmlns:p14="http://schemas.microsoft.com/office/powerpoint/2010/main" val="352454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EEAC0EC-ED6A-431A-9B2E-0246BDD9B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39" y="1843199"/>
            <a:ext cx="4703763" cy="4449763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B1531282-06E7-4E3C-A9EE-CBAADA9FE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1843200"/>
            <a:ext cx="4703763" cy="44497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904377-C00D-46B4-AF4A-80F6968B5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Coherence method 3</a:t>
            </a:r>
          </a:p>
        </p:txBody>
      </p:sp>
    </p:spTree>
    <p:extLst>
      <p:ext uri="{BB962C8B-B14F-4D97-AF65-F5344CB8AC3E}">
        <p14:creationId xmlns:p14="http://schemas.microsoft.com/office/powerpoint/2010/main" val="190614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9C8C1-AB81-4DC8-A475-B1D28134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energy, electricity and heating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7239A41-F73D-45BD-8031-4F702F1EC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13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Energy</a:t>
            </a:r>
          </a:p>
          <a:p>
            <a:pPr lvl="1"/>
            <a:r>
              <a:rPr lang="en-US" dirty="0"/>
              <a:t>In 2019, renewable energy represented 19.7 % of energy consumed in the EU-27.</a:t>
            </a:r>
          </a:p>
          <a:p>
            <a:endParaRPr lang="en-US" dirty="0"/>
          </a:p>
          <a:p>
            <a:r>
              <a:rPr lang="en-US" dirty="0"/>
              <a:t>Electricity</a:t>
            </a:r>
          </a:p>
          <a:p>
            <a:pPr lvl="1"/>
            <a:r>
              <a:rPr lang="en-US" dirty="0"/>
              <a:t>In 2019, renewable energy sources made up 34 % of gross electricity consumption in the EU-27.</a:t>
            </a:r>
          </a:p>
          <a:p>
            <a:pPr lvl="1"/>
            <a:endParaRPr lang="en-US" dirty="0"/>
          </a:p>
          <a:p>
            <a:r>
              <a:rPr lang="en-US" dirty="0"/>
              <a:t>Heating</a:t>
            </a:r>
          </a:p>
          <a:p>
            <a:pPr lvl="1"/>
            <a:r>
              <a:rPr lang="en-US" dirty="0"/>
              <a:t>In 2019, renewable energy accounted for 22.1 % of total energy use for heating and cooling in the EU-27.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13F94C-DDB2-4E22-BA5F-EAC67D7AF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25625"/>
            <a:ext cx="47625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7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24196-8E01-46F4-BEB1-E9033A12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the prices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1790CF2-1D20-43A8-B8B8-E10A26E57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Average prices [€/MWh]</a:t>
            </a:r>
          </a:p>
          <a:p>
            <a:pPr lvl="1"/>
            <a:r>
              <a:rPr lang="en-GB" dirty="0"/>
              <a:t>Real: 40.1403</a:t>
            </a:r>
          </a:p>
          <a:p>
            <a:pPr lvl="1"/>
            <a:r>
              <a:rPr lang="en-GB" dirty="0"/>
              <a:t>60%: 53.0914</a:t>
            </a:r>
          </a:p>
          <a:p>
            <a:pPr lvl="1"/>
            <a:r>
              <a:rPr lang="en-GB" dirty="0"/>
              <a:t>50%: 53.0915</a:t>
            </a:r>
          </a:p>
          <a:p>
            <a:r>
              <a:rPr lang="en-GB" dirty="0"/>
              <a:t>Minimum prices [€/MWh]</a:t>
            </a:r>
          </a:p>
          <a:p>
            <a:pPr lvl="1"/>
            <a:r>
              <a:rPr lang="en-GB" dirty="0"/>
              <a:t>Real: -115.31 </a:t>
            </a:r>
          </a:p>
          <a:p>
            <a:pPr lvl="1"/>
            <a:r>
              <a:rPr lang="en-GB" dirty="0"/>
              <a:t>60%: 0.0099965</a:t>
            </a:r>
          </a:p>
          <a:p>
            <a:pPr lvl="1"/>
            <a:r>
              <a:rPr lang="en-GB" dirty="0"/>
              <a:t>50%: 0.0099968</a:t>
            </a:r>
          </a:p>
          <a:p>
            <a:r>
              <a:rPr lang="en-GB" dirty="0"/>
              <a:t>Maximum prices [€/MWh]</a:t>
            </a:r>
          </a:p>
          <a:p>
            <a:pPr lvl="1"/>
            <a:r>
              <a:rPr lang="en-GB" dirty="0"/>
              <a:t>Real: 730.38</a:t>
            </a:r>
          </a:p>
          <a:p>
            <a:pPr lvl="1"/>
            <a:r>
              <a:rPr lang="en-GB" dirty="0"/>
              <a:t>60%: 1000</a:t>
            </a:r>
          </a:p>
          <a:p>
            <a:pPr lvl="1"/>
            <a:r>
              <a:rPr lang="en-GB" dirty="0"/>
              <a:t>50%: 1000</a:t>
            </a:r>
          </a:p>
          <a:p>
            <a:pPr lvl="1"/>
            <a:endParaRPr lang="en-GB" dirty="0"/>
          </a:p>
          <a:p>
            <a:r>
              <a:rPr lang="en-GB" dirty="0"/>
              <a:t>Romania is the country with the highest price of 730 [€/MWh]</a:t>
            </a:r>
          </a:p>
          <a:p>
            <a:pPr lvl="1"/>
            <a:endParaRPr lang="en-GB" dirty="0"/>
          </a:p>
          <a:p>
            <a:r>
              <a:rPr lang="en-GB" dirty="0"/>
              <a:t>Both 60% and 50% have prices at 1000 [€/MWh] for all countries at some point in time.</a:t>
            </a:r>
          </a:p>
          <a:p>
            <a:pPr lvl="1"/>
            <a:r>
              <a:rPr lang="en-GB" dirty="0"/>
              <a:t>Have been artificially capped at 1000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290B430E-81F7-438C-9A2D-C9858F5B0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150532"/>
              </p:ext>
            </p:extLst>
          </p:nvPr>
        </p:nvGraphicFramePr>
        <p:xfrm>
          <a:off x="8485632" y="1672400"/>
          <a:ext cx="3191256" cy="28951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5049">
                  <a:extLst>
                    <a:ext uri="{9D8B030D-6E8A-4147-A177-3AD203B41FA5}">
                      <a16:colId xmlns:a16="http://schemas.microsoft.com/office/drawing/2014/main" val="4237332087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1523295515"/>
                    </a:ext>
                  </a:extLst>
                </a:gridCol>
              </a:tblGrid>
              <a:tr h="413597"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Highest Real prices [€/MWh]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235790"/>
                  </a:ext>
                </a:extLst>
              </a:tr>
              <a:tr h="41359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4900942"/>
                  </a:ext>
                </a:extLst>
              </a:tr>
              <a:tr h="41359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730.38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203864"/>
                  </a:ext>
                </a:extLst>
              </a:tr>
              <a:tr h="41359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378.12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002881"/>
                  </a:ext>
                </a:extLst>
              </a:tr>
              <a:tr h="41359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116693"/>
                  </a:ext>
                </a:extLst>
              </a:tr>
              <a:tr h="41359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255.03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466364"/>
                  </a:ext>
                </a:extLst>
              </a:tr>
              <a:tr h="41359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255.03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53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C2526-3884-4673-8F8D-40C326E1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1 – Map plot PC</a:t>
            </a:r>
          </a:p>
        </p:txBody>
      </p:sp>
      <p:pic>
        <p:nvPicPr>
          <p:cNvPr id="5" name="Pladsholder til indhold 4" descr="Et billede, der indeholder kort&#10;&#10;Automatisk genereret beskrivelse">
            <a:extLst>
              <a:ext uri="{FF2B5EF4-FFF2-40B4-BE49-F238E27FC236}">
                <a16:creationId xmlns:a16="http://schemas.microsoft.com/office/drawing/2014/main" id="{2889BEB9-1C37-44D6-B010-C6C8E129C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" y="1629000"/>
            <a:ext cx="3434730" cy="3600000"/>
          </a:xfrm>
        </p:spPr>
      </p:pic>
      <p:pic>
        <p:nvPicPr>
          <p:cNvPr id="7" name="Billede 6" descr="Et billede, der indeholder kort&#10;&#10;Automatisk genereret beskrivelse">
            <a:extLst>
              <a:ext uri="{FF2B5EF4-FFF2-40B4-BE49-F238E27FC236}">
                <a16:creationId xmlns:a16="http://schemas.microsoft.com/office/drawing/2014/main" id="{DCF69FF1-68ED-4E46-BCAB-430BF7C53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35" y="1629000"/>
            <a:ext cx="3434730" cy="3600000"/>
          </a:xfrm>
          <a:prstGeom prst="rect">
            <a:avLst/>
          </a:prstGeom>
        </p:spPr>
      </p:pic>
      <p:pic>
        <p:nvPicPr>
          <p:cNvPr id="9" name="Billede 8" descr="Et billede, der indeholder kort&#10;&#10;Automatisk genereret beskrivelse">
            <a:extLst>
              <a:ext uri="{FF2B5EF4-FFF2-40B4-BE49-F238E27FC236}">
                <a16:creationId xmlns:a16="http://schemas.microsoft.com/office/drawing/2014/main" id="{FEFD13F8-DE83-42D5-A83E-6B5DD335A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57" y="1629000"/>
            <a:ext cx="3434730" cy="360000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27822041-E4CD-487F-B1CD-8F05FB7FEA9C}"/>
              </a:ext>
            </a:extLst>
          </p:cNvPr>
          <p:cNvSpPr txBox="1"/>
          <p:nvPr/>
        </p:nvSpPr>
        <p:spPr>
          <a:xfrm>
            <a:off x="91440" y="5385816"/>
            <a:ext cx="3356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Romania is the most green. This country is also the one with a price of 730 [€/MWh]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E45C971-EA47-4B8D-AA09-6C3A055B716D}"/>
              </a:ext>
            </a:extLst>
          </p:cNvPr>
          <p:cNvSpPr txBox="1"/>
          <p:nvPr/>
        </p:nvSpPr>
        <p:spPr>
          <a:xfrm>
            <a:off x="4590288" y="5458968"/>
            <a:ext cx="725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Both 60% and 50% have prices at 1000 [€/MWh] for all countries at some point in time.</a:t>
            </a:r>
          </a:p>
        </p:txBody>
      </p:sp>
    </p:spTree>
    <p:extLst>
      <p:ext uri="{BB962C8B-B14F-4D97-AF65-F5344CB8AC3E}">
        <p14:creationId xmlns:p14="http://schemas.microsoft.com/office/powerpoint/2010/main" val="222369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F5279-8A8B-4CA9-99C9-E10C44E8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Principal component 1 – FFT and seasonal</a:t>
            </a:r>
            <a:endParaRPr lang="en-GB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80183FD-3884-46BB-BA6B-86707098F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286997"/>
            <a:ext cx="3600000" cy="2909303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2739688-63CD-4B10-BE31-DD9347FC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1435"/>
            <a:ext cx="3960000" cy="152656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0E72806B-02A1-47BA-832A-106811FAB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286997"/>
            <a:ext cx="3600000" cy="2805982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1847C5E-8190-4274-B316-366E6AF12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999" y="5331434"/>
            <a:ext cx="3960000" cy="1526565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4187124E-71D0-47DE-BADD-F5F42BE49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00" y="2286997"/>
            <a:ext cx="3600000" cy="2805982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F1EE922B-8934-40AF-A030-231586CD5A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00" y="5331434"/>
            <a:ext cx="3960000" cy="15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5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C2526-3884-4673-8F8D-40C326E1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2 – Map plot PC</a:t>
            </a:r>
          </a:p>
        </p:txBody>
      </p:sp>
      <p:pic>
        <p:nvPicPr>
          <p:cNvPr id="8" name="Billede 7" descr="Et billede, der indeholder kort&#10;&#10;Automatisk genereret beskrivelse">
            <a:extLst>
              <a:ext uri="{FF2B5EF4-FFF2-40B4-BE49-F238E27FC236}">
                <a16:creationId xmlns:a16="http://schemas.microsoft.com/office/drawing/2014/main" id="{3D289ADF-CDBB-4841-B17C-58EC24E69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000"/>
            <a:ext cx="3434730" cy="3600000"/>
          </a:xfrm>
          <a:prstGeom prst="rect">
            <a:avLst/>
          </a:prstGeom>
        </p:spPr>
      </p:pic>
      <p:pic>
        <p:nvPicPr>
          <p:cNvPr id="11" name="Billede 10" descr="Et billede, der indeholder kort&#10;&#10;Automatisk genereret beskrivelse">
            <a:extLst>
              <a:ext uri="{FF2B5EF4-FFF2-40B4-BE49-F238E27FC236}">
                <a16:creationId xmlns:a16="http://schemas.microsoft.com/office/drawing/2014/main" id="{A0C81725-06DA-456F-AE64-4DB8C4DDC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35" y="1629000"/>
            <a:ext cx="3434730" cy="3600000"/>
          </a:xfrm>
          <a:prstGeom prst="rect">
            <a:avLst/>
          </a:prstGeom>
        </p:spPr>
      </p:pic>
      <p:pic>
        <p:nvPicPr>
          <p:cNvPr id="13" name="Billede 12" descr="Et billede, der indeholder kort&#10;&#10;Automatisk genereret beskrivelse">
            <a:extLst>
              <a:ext uri="{FF2B5EF4-FFF2-40B4-BE49-F238E27FC236}">
                <a16:creationId xmlns:a16="http://schemas.microsoft.com/office/drawing/2014/main" id="{6CC1663F-445F-4214-90FB-DCDFC3D32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70" y="1629000"/>
            <a:ext cx="343473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3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F5279-8A8B-4CA9-99C9-E10C44E8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2 – FFT and seasonal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1BDB89A-EACF-4119-B6B1-9DA49ACD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56410"/>
            <a:ext cx="3600000" cy="2909303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7BB4B055-8D20-4594-8729-BD1F74DB0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1435"/>
            <a:ext cx="3960000" cy="1526565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271EFEB7-29DE-4B70-804C-D78C20D27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108070"/>
            <a:ext cx="3600000" cy="2805981"/>
          </a:xfrm>
          <a:prstGeom prst="rect">
            <a:avLst/>
          </a:prstGeom>
        </p:spPr>
      </p:pic>
      <p:pic>
        <p:nvPicPr>
          <p:cNvPr id="18" name="Billede 17">
            <a:extLst>
              <a:ext uri="{FF2B5EF4-FFF2-40B4-BE49-F238E27FC236}">
                <a16:creationId xmlns:a16="http://schemas.microsoft.com/office/drawing/2014/main" id="{E78E6BF1-CBE3-41C7-9701-CAE6D3829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5331435"/>
            <a:ext cx="3960000" cy="1526565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7E910961-B661-4468-8C2C-5A2B40D6A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00" y="2108069"/>
            <a:ext cx="3600000" cy="2805981"/>
          </a:xfrm>
          <a:prstGeom prst="rect">
            <a:avLst/>
          </a:prstGeom>
        </p:spPr>
      </p:pic>
      <p:pic>
        <p:nvPicPr>
          <p:cNvPr id="22" name="Billede 21">
            <a:extLst>
              <a:ext uri="{FF2B5EF4-FFF2-40B4-BE49-F238E27FC236}">
                <a16:creationId xmlns:a16="http://schemas.microsoft.com/office/drawing/2014/main" id="{F2BDEE43-8691-4247-85F8-EE7DF2BF9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00" y="5331434"/>
            <a:ext cx="3960000" cy="15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8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C2526-3884-4673-8F8D-40C326E1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3 – Map plot PC</a:t>
            </a:r>
          </a:p>
        </p:txBody>
      </p:sp>
      <p:pic>
        <p:nvPicPr>
          <p:cNvPr id="4" name="Billede 3" descr="Et billede, der indeholder kort&#10;&#10;Automatisk genereret beskrivelse">
            <a:extLst>
              <a:ext uri="{FF2B5EF4-FFF2-40B4-BE49-F238E27FC236}">
                <a16:creationId xmlns:a16="http://schemas.microsoft.com/office/drawing/2014/main" id="{B96A4A76-C92E-479B-9B8A-CDB4A220C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000"/>
            <a:ext cx="3434730" cy="3600000"/>
          </a:xfrm>
          <a:prstGeom prst="rect">
            <a:avLst/>
          </a:prstGeom>
        </p:spPr>
      </p:pic>
      <p:pic>
        <p:nvPicPr>
          <p:cNvPr id="6" name="Billede 5" descr="Et billede, der indeholder kort&#10;&#10;Automatisk genereret beskrivelse">
            <a:extLst>
              <a:ext uri="{FF2B5EF4-FFF2-40B4-BE49-F238E27FC236}">
                <a16:creationId xmlns:a16="http://schemas.microsoft.com/office/drawing/2014/main" id="{CFA966EC-C428-4711-8B38-9AC92CCEE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35" y="1629000"/>
            <a:ext cx="3434730" cy="3600000"/>
          </a:xfrm>
          <a:prstGeom prst="rect">
            <a:avLst/>
          </a:prstGeom>
        </p:spPr>
      </p:pic>
      <p:pic>
        <p:nvPicPr>
          <p:cNvPr id="8" name="Billede 7" descr="Et billede, der indeholder kort&#10;&#10;Automatisk genereret beskrivelse">
            <a:extLst>
              <a:ext uri="{FF2B5EF4-FFF2-40B4-BE49-F238E27FC236}">
                <a16:creationId xmlns:a16="http://schemas.microsoft.com/office/drawing/2014/main" id="{5788513D-80D9-4154-8403-4D4A020A0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70" y="1629000"/>
            <a:ext cx="343473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445</Words>
  <Application>Microsoft Office PowerPoint</Application>
  <PresentationFormat>Widescreen</PresentationFormat>
  <Paragraphs>73</Paragraphs>
  <Slides>22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Office-tema</vt:lpstr>
      <vt:lpstr>Real Electricity Nodal Prices</vt:lpstr>
      <vt:lpstr>General notes on the networks</vt:lpstr>
      <vt:lpstr>About the energy, electricity and heating</vt:lpstr>
      <vt:lpstr>About the prices</vt:lpstr>
      <vt:lpstr>Principal component 1 – Map plot PC</vt:lpstr>
      <vt:lpstr>Principal component 1 – FFT and seasonal</vt:lpstr>
      <vt:lpstr>Principal component 2 – Map plot PC</vt:lpstr>
      <vt:lpstr>Principal component 2 – FFT and seasonal</vt:lpstr>
      <vt:lpstr>Principal component 3 – Map plot PC</vt:lpstr>
      <vt:lpstr>Principal component 3 – FFT and seasonal</vt:lpstr>
      <vt:lpstr>Principal component 4 – Map plot PC</vt:lpstr>
      <vt:lpstr>Principal component 4 – FFT and seasonal</vt:lpstr>
      <vt:lpstr>Principal component 5 – Map plot PC</vt:lpstr>
      <vt:lpstr>Principal component 5 – FFT and seasonal</vt:lpstr>
      <vt:lpstr>Principal component 6 – Map plot PC</vt:lpstr>
      <vt:lpstr>Principal component 6 – FFT and seasonal</vt:lpstr>
      <vt:lpstr>Principal component 7 – Map plot PC</vt:lpstr>
      <vt:lpstr>Principal component 7 – FFT and seasonal</vt:lpstr>
      <vt:lpstr>Coherence between real ENP and Simulated networks</vt:lpstr>
      <vt:lpstr>Coherence method 1</vt:lpstr>
      <vt:lpstr>Coherence method 2</vt:lpstr>
      <vt:lpstr>Coherence method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Electricity Nodal Prices</dc:title>
  <dc:creator>August Jensen Backhaus</dc:creator>
  <cp:lastModifiedBy>August Jensen Backhaus</cp:lastModifiedBy>
  <cp:revision>1</cp:revision>
  <dcterms:created xsi:type="dcterms:W3CDTF">2021-09-20T07:49:24Z</dcterms:created>
  <dcterms:modified xsi:type="dcterms:W3CDTF">2021-09-21T08:52:11Z</dcterms:modified>
</cp:coreProperties>
</file>